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EIS OS MILHÕES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EIS OS MILHÕES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DAC2F33-985B-4EE8-8E1B-A5BE55F7AA3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“Todo o poder o Pai Me deu, </a:t>
            </a:r>
          </a:p>
          <a:p>
            <a:r>
              <a:rPr lang="pt-BR" dirty="0"/>
              <a:t>Na Terra, como lá no Céu! </a:t>
            </a:r>
          </a:p>
          <a:p>
            <a:r>
              <a:rPr lang="pt-BR" dirty="0"/>
              <a:t>Ide, pois, anunciar </a:t>
            </a:r>
          </a:p>
          <a:p>
            <a:r>
              <a:rPr lang="pt-BR" dirty="0"/>
              <a:t>o evangelho, </a:t>
            </a:r>
          </a:p>
          <a:p>
            <a:r>
              <a:rPr lang="pt-BR" dirty="0"/>
              <a:t>E sempre Eu estou convosco!”</a:t>
            </a:r>
          </a:p>
        </p:txBody>
      </p:sp>
    </p:spTree>
    <p:extLst>
      <p:ext uri="{BB962C8B-B14F-4D97-AF65-F5344CB8AC3E}">
        <p14:creationId xmlns:p14="http://schemas.microsoft.com/office/powerpoint/2010/main" val="4191389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EIS OS MILHÕES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Eis os milhões que, </a:t>
            </a:r>
          </a:p>
          <a:p>
            <a:r>
              <a:rPr lang="pt-BR" dirty="0"/>
              <a:t>em trevas assombrosas,</a:t>
            </a:r>
          </a:p>
          <a:p>
            <a:r>
              <a:rPr lang="pt-BR" dirty="0"/>
              <a:t>Seguem perdidos, </a:t>
            </a:r>
          </a:p>
          <a:p>
            <a:r>
              <a:rPr lang="pt-BR" dirty="0"/>
              <a:t>sem o Salvador!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EIS OS MILHÕES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Quem, pois, irá as </a:t>
            </a:r>
          </a:p>
          <a:p>
            <a:r>
              <a:rPr lang="pt-BR" dirty="0"/>
              <a:t>novas proclamar </a:t>
            </a:r>
          </a:p>
          <a:p>
            <a:r>
              <a:rPr lang="pt-BR" dirty="0"/>
              <a:t>Que Deus, em Cristo, </a:t>
            </a:r>
          </a:p>
          <a:p>
            <a:r>
              <a:rPr lang="pt-BR" dirty="0"/>
              <a:t>salva o pecador?</a:t>
            </a:r>
          </a:p>
        </p:txBody>
      </p:sp>
    </p:spTree>
    <p:extLst>
      <p:ext uri="{BB962C8B-B14F-4D97-AF65-F5344CB8AC3E}">
        <p14:creationId xmlns:p14="http://schemas.microsoft.com/office/powerpoint/2010/main" val="2784967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EIS OS MILHÕES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DAC2F33-985B-4EE8-8E1B-A5BE55F7AA3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“Todo o poder o Pai Me deu, </a:t>
            </a:r>
          </a:p>
          <a:p>
            <a:r>
              <a:rPr lang="pt-BR" sz="4000" dirty="0"/>
              <a:t>Na Terra, como lá no Céu! </a:t>
            </a:r>
          </a:p>
          <a:p>
            <a:r>
              <a:rPr lang="pt-BR" sz="4000" dirty="0"/>
              <a:t>Ide, pois, anunciar </a:t>
            </a:r>
          </a:p>
          <a:p>
            <a:r>
              <a:rPr lang="pt-BR" sz="4000" dirty="0"/>
              <a:t>o evangelho, </a:t>
            </a:r>
          </a:p>
          <a:p>
            <a:r>
              <a:rPr lang="pt-BR" sz="4000" dirty="0"/>
              <a:t>E sempre Eu estou convosco!”</a:t>
            </a:r>
          </a:p>
        </p:txBody>
      </p:sp>
    </p:spTree>
    <p:extLst>
      <p:ext uri="{BB962C8B-B14F-4D97-AF65-F5344CB8AC3E}">
        <p14:creationId xmlns:p14="http://schemas.microsoft.com/office/powerpoint/2010/main" val="3058946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EIS OS MILHÕES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Portas abertas, eis, </a:t>
            </a:r>
          </a:p>
          <a:p>
            <a:r>
              <a:rPr lang="pt-BR" dirty="0"/>
              <a:t>por todo o mundo. </a:t>
            </a:r>
          </a:p>
          <a:p>
            <a:r>
              <a:rPr lang="pt-BR" dirty="0"/>
              <a:t>Servos, erguei-vos, </a:t>
            </a:r>
          </a:p>
          <a:p>
            <a:r>
              <a:rPr lang="pt-BR" dirty="0"/>
              <a:t>eia, avante andai! </a:t>
            </a:r>
          </a:p>
        </p:txBody>
      </p:sp>
    </p:spTree>
    <p:extLst>
      <p:ext uri="{BB962C8B-B14F-4D97-AF65-F5344CB8AC3E}">
        <p14:creationId xmlns:p14="http://schemas.microsoft.com/office/powerpoint/2010/main" val="1599373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EIS OS MILHÕES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Crentes em Cristo, </a:t>
            </a:r>
          </a:p>
          <a:p>
            <a:r>
              <a:rPr lang="pt-BR" dirty="0"/>
              <a:t>uni as vossas forças! </a:t>
            </a:r>
          </a:p>
          <a:p>
            <a:r>
              <a:rPr lang="pt-BR" dirty="0"/>
              <a:t>Da escravidão os </a:t>
            </a:r>
          </a:p>
          <a:p>
            <a:r>
              <a:rPr lang="pt-BR" dirty="0"/>
              <a:t>povos libertai! </a:t>
            </a:r>
          </a:p>
        </p:txBody>
      </p:sp>
    </p:spTree>
    <p:extLst>
      <p:ext uri="{BB962C8B-B14F-4D97-AF65-F5344CB8AC3E}">
        <p14:creationId xmlns:p14="http://schemas.microsoft.com/office/powerpoint/2010/main" val="92805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EIS OS MILHÕES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DAC2F33-985B-4EE8-8E1B-A5BE55F7AA3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“Todo o poder o Pai Me deu, </a:t>
            </a:r>
          </a:p>
          <a:p>
            <a:r>
              <a:rPr lang="pt-BR" dirty="0"/>
              <a:t>Na Terra, como lá no Céu! </a:t>
            </a:r>
          </a:p>
          <a:p>
            <a:r>
              <a:rPr lang="pt-BR" dirty="0"/>
              <a:t>Ide, pois, anunciar </a:t>
            </a:r>
          </a:p>
          <a:p>
            <a:r>
              <a:rPr lang="pt-BR" dirty="0"/>
              <a:t>o evangelho, </a:t>
            </a:r>
          </a:p>
          <a:p>
            <a:r>
              <a:rPr lang="pt-BR" dirty="0"/>
              <a:t>E sempre Eu estou convosco!”</a:t>
            </a:r>
          </a:p>
        </p:txBody>
      </p:sp>
    </p:spTree>
    <p:extLst>
      <p:ext uri="{BB962C8B-B14F-4D97-AF65-F5344CB8AC3E}">
        <p14:creationId xmlns:p14="http://schemas.microsoft.com/office/powerpoint/2010/main" val="3924883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EIS OS MILHÕES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Deus, apressa </a:t>
            </a:r>
          </a:p>
          <a:p>
            <a:r>
              <a:rPr lang="pt-BR" dirty="0"/>
              <a:t>o dia tão glorioso, </a:t>
            </a:r>
          </a:p>
          <a:p>
            <a:r>
              <a:rPr lang="pt-BR" dirty="0"/>
              <a:t>Em que os remidos, </a:t>
            </a:r>
          </a:p>
          <a:p>
            <a:r>
              <a:rPr lang="pt-BR" dirty="0"/>
              <a:t>todos, se unirão </a:t>
            </a:r>
          </a:p>
        </p:txBody>
      </p:sp>
    </p:spTree>
    <p:extLst>
      <p:ext uri="{BB962C8B-B14F-4D97-AF65-F5344CB8AC3E}">
        <p14:creationId xmlns:p14="http://schemas.microsoft.com/office/powerpoint/2010/main" val="3807724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EIS OS MILHÕES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Num coro excelso, </a:t>
            </a:r>
          </a:p>
          <a:p>
            <a:r>
              <a:rPr lang="pt-BR" dirty="0"/>
              <a:t>santo, jubiloso, </a:t>
            </a:r>
          </a:p>
          <a:p>
            <a:r>
              <a:rPr lang="pt-BR" dirty="0" err="1"/>
              <a:t>P’ra</a:t>
            </a:r>
            <a:r>
              <a:rPr lang="pt-BR" dirty="0"/>
              <a:t> todo o sempre </a:t>
            </a:r>
          </a:p>
          <a:p>
            <a:r>
              <a:rPr lang="pt-BR" dirty="0"/>
              <a:t>glória a Ti darão!</a:t>
            </a:r>
          </a:p>
        </p:txBody>
      </p:sp>
    </p:spTree>
    <p:extLst>
      <p:ext uri="{BB962C8B-B14F-4D97-AF65-F5344CB8AC3E}">
        <p14:creationId xmlns:p14="http://schemas.microsoft.com/office/powerpoint/2010/main" val="1826250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237</Words>
  <Application>Microsoft Office PowerPoint</Application>
  <PresentationFormat>Apresentação na tela (16:9)</PresentationFormat>
  <Paragraphs>59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EIS OS MILHÕES</vt:lpstr>
      <vt:lpstr>EIS OS MILHÕES</vt:lpstr>
      <vt:lpstr>EIS OS MILHÕES</vt:lpstr>
      <vt:lpstr>EIS OS MILHÕES</vt:lpstr>
      <vt:lpstr>EIS OS MILHÕES</vt:lpstr>
      <vt:lpstr>EIS OS MILHÕES</vt:lpstr>
      <vt:lpstr>EIS OS MILHÕES</vt:lpstr>
      <vt:lpstr>EIS OS MILHÕES</vt:lpstr>
      <vt:lpstr>EIS OS MILHÕES</vt:lpstr>
      <vt:lpstr>EIS OS MILHÕES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2019-06-12T22:23:25Z</dcterms:modified>
</cp:coreProperties>
</file>

<file path=docProps/thumbnail.jpeg>
</file>